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60" r:id="rId3"/>
    <p:sldId id="261" r:id="rId4"/>
    <p:sldId id="262" r:id="rId5"/>
    <p:sldId id="25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>
        <p:scale>
          <a:sx n="75" d="100"/>
          <a:sy n="75" d="100"/>
        </p:scale>
        <p:origin x="4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r>
              <a:rPr lang="en-US" sz="2700" dirty="0" smtClean="0"/>
              <a:t>DESSINEZ!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8429" y="1866498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dirty="0" err="1" smtClean="0"/>
              <a:t>Please</a:t>
            </a:r>
            <a:r>
              <a:rPr lang="fr-FR" sz="2800" dirty="0" smtClean="0"/>
              <a:t> </a:t>
            </a:r>
            <a:r>
              <a:rPr lang="fr-FR" sz="2800" dirty="0" err="1" smtClean="0"/>
              <a:t>draw</a:t>
            </a:r>
            <a:r>
              <a:rPr lang="fr-FR" sz="2800" dirty="0" smtClean="0"/>
              <a:t> </a:t>
            </a:r>
            <a:r>
              <a:rPr lang="fr-FR" sz="2800" dirty="0" err="1" smtClean="0"/>
              <a:t>two</a:t>
            </a:r>
            <a:r>
              <a:rPr lang="fr-FR" sz="2800" dirty="0" smtClean="0"/>
              <a:t> </a:t>
            </a:r>
            <a:r>
              <a:rPr lang="fr-FR" sz="2800" dirty="0" err="1" smtClean="0"/>
              <a:t>pictures</a:t>
            </a:r>
            <a:r>
              <a:rPr lang="fr-FR" sz="2800" dirty="0" smtClean="0"/>
              <a:t>, </a:t>
            </a:r>
            <a:r>
              <a:rPr lang="fr-FR" sz="2800" dirty="0" err="1" smtClean="0"/>
              <a:t>nice</a:t>
            </a:r>
            <a:r>
              <a:rPr lang="fr-FR" sz="2800" dirty="0" smtClean="0"/>
              <a:t> and </a:t>
            </a:r>
            <a:r>
              <a:rPr lang="fr-FR" sz="2800" dirty="0" err="1" smtClean="0"/>
              <a:t>big</a:t>
            </a:r>
            <a:r>
              <a:rPr lang="fr-FR" sz="2800" dirty="0" smtClean="0"/>
              <a:t>, </a:t>
            </a:r>
            <a:r>
              <a:rPr lang="fr-FR" sz="2800" dirty="0" err="1" smtClean="0"/>
              <a:t>so</a:t>
            </a:r>
            <a:r>
              <a:rPr lang="fr-FR" sz="2800" dirty="0" smtClean="0"/>
              <a:t> </a:t>
            </a:r>
            <a:r>
              <a:rPr lang="fr-FR" sz="2800" dirty="0" err="1" smtClean="0"/>
              <a:t>they</a:t>
            </a:r>
            <a:r>
              <a:rPr lang="fr-FR" sz="2800" dirty="0" smtClean="0"/>
              <a:t> </a:t>
            </a:r>
            <a:r>
              <a:rPr lang="fr-FR" sz="2800" dirty="0" err="1" smtClean="0"/>
              <a:t>take</a:t>
            </a:r>
            <a:r>
              <a:rPr lang="fr-FR" sz="2800" dirty="0" smtClean="0"/>
              <a:t> up </a:t>
            </a:r>
            <a:r>
              <a:rPr lang="fr-FR" sz="2800" dirty="0" err="1" smtClean="0"/>
              <a:t>between</a:t>
            </a:r>
            <a:r>
              <a:rPr lang="fr-FR" sz="2800" dirty="0" smtClean="0"/>
              <a:t> ¼ to ½ the page</a:t>
            </a:r>
          </a:p>
          <a:p>
            <a:pPr marL="457200" indent="-457200">
              <a:buAutoNum type="arabicPeriod"/>
            </a:pPr>
            <a:r>
              <a:rPr lang="fr-FR" sz="2800" dirty="0" smtClean="0"/>
              <a:t>Something/</a:t>
            </a:r>
            <a:r>
              <a:rPr lang="fr-FR" sz="2800" dirty="0" err="1" smtClean="0"/>
              <a:t>someone</a:t>
            </a:r>
            <a:r>
              <a:rPr lang="fr-FR" sz="2800" dirty="0" smtClean="0"/>
              <a:t> </a:t>
            </a:r>
            <a:r>
              <a:rPr lang="fr-FR" sz="2800" dirty="0" err="1" smtClean="0"/>
              <a:t>that</a:t>
            </a:r>
            <a:r>
              <a:rPr lang="fr-FR" sz="2800" dirty="0" smtClean="0"/>
              <a:t> </a:t>
            </a:r>
            <a:r>
              <a:rPr lang="fr-FR" sz="2800" dirty="0" err="1" smtClean="0"/>
              <a:t>makes</a:t>
            </a:r>
            <a:r>
              <a:rPr lang="fr-FR" sz="2800" dirty="0" smtClean="0"/>
              <a:t> </a:t>
            </a:r>
            <a:r>
              <a:rPr lang="fr-FR" sz="2800" dirty="0" err="1" smtClean="0"/>
              <a:t>you</a:t>
            </a:r>
            <a:r>
              <a:rPr lang="fr-FR" sz="2800" dirty="0" smtClean="0"/>
              <a:t> </a:t>
            </a:r>
            <a:r>
              <a:rPr lang="fr-FR" sz="2800" dirty="0" err="1" smtClean="0"/>
              <a:t>smile</a:t>
            </a:r>
            <a:r>
              <a:rPr lang="fr-FR" sz="2800" dirty="0" smtClean="0"/>
              <a:t> </a:t>
            </a:r>
            <a:r>
              <a:rPr lang="fr-FR" sz="2800" dirty="0" err="1" smtClean="0"/>
              <a:t>when</a:t>
            </a:r>
            <a:r>
              <a:rPr lang="fr-FR" sz="2800" dirty="0" smtClean="0"/>
              <a:t> </a:t>
            </a:r>
            <a:r>
              <a:rPr lang="fr-FR" sz="2800" dirty="0" err="1" smtClean="0"/>
              <a:t>you</a:t>
            </a:r>
            <a:r>
              <a:rPr lang="fr-FR" sz="2800" dirty="0" smtClean="0"/>
              <a:t> look at </a:t>
            </a:r>
            <a:r>
              <a:rPr lang="fr-FR" sz="2800" dirty="0" err="1" smtClean="0"/>
              <a:t>it</a:t>
            </a:r>
            <a:r>
              <a:rPr lang="fr-FR" sz="2800" dirty="0" smtClean="0"/>
              <a:t>/</a:t>
            </a:r>
            <a:r>
              <a:rPr lang="fr-FR" sz="2800" dirty="0" err="1" smtClean="0"/>
              <a:t>them</a:t>
            </a:r>
            <a:endParaRPr lang="fr-FR" sz="2800" dirty="0" smtClean="0"/>
          </a:p>
          <a:p>
            <a:pPr marL="457200" indent="-457200">
              <a:buAutoNum type="arabicPeriod"/>
            </a:pPr>
            <a:r>
              <a:rPr lang="fr-FR" sz="2800" dirty="0" smtClean="0"/>
              <a:t>Something </a:t>
            </a:r>
            <a:r>
              <a:rPr lang="fr-FR" sz="2800" dirty="0" err="1" smtClean="0"/>
              <a:t>that</a:t>
            </a:r>
            <a:r>
              <a:rPr lang="fr-FR" sz="2800" dirty="0" smtClean="0"/>
              <a:t> made </a:t>
            </a:r>
            <a:r>
              <a:rPr lang="fr-FR" sz="2800" dirty="0" err="1" smtClean="0"/>
              <a:t>you</a:t>
            </a:r>
            <a:r>
              <a:rPr lang="fr-FR" sz="2800" dirty="0" smtClean="0"/>
              <a:t> </a:t>
            </a:r>
            <a:r>
              <a:rPr lang="fr-FR" sz="2800" dirty="0" err="1" smtClean="0"/>
              <a:t>feel</a:t>
            </a:r>
            <a:r>
              <a:rPr lang="fr-FR" sz="2800" dirty="0" smtClean="0"/>
              <a:t> </a:t>
            </a:r>
            <a:r>
              <a:rPr lang="fr-FR" sz="2800" dirty="0" err="1" smtClean="0"/>
              <a:t>embarassed</a:t>
            </a:r>
            <a:r>
              <a:rPr lang="fr-FR" sz="2800" dirty="0"/>
              <a:t> </a:t>
            </a:r>
            <a:r>
              <a:rPr lang="fr-FR" sz="2800" dirty="0" smtClean="0"/>
              <a:t>(</a:t>
            </a:r>
            <a:r>
              <a:rPr lang="fr-FR" sz="2800" dirty="0" err="1" smtClean="0"/>
              <a:t>doesn’t</a:t>
            </a:r>
            <a:r>
              <a:rPr lang="fr-FR" sz="2800" dirty="0" smtClean="0"/>
              <a:t> have to </a:t>
            </a:r>
            <a:r>
              <a:rPr lang="fr-FR" sz="2800" dirty="0" err="1" smtClean="0"/>
              <a:t>be</a:t>
            </a:r>
            <a:r>
              <a:rPr lang="fr-FR" sz="2800" dirty="0" smtClean="0"/>
              <a:t> </a:t>
            </a:r>
            <a:r>
              <a:rPr lang="fr-FR" sz="2800" dirty="0" err="1" smtClean="0"/>
              <a:t>recent</a:t>
            </a:r>
            <a:r>
              <a:rPr lang="fr-FR" sz="2800" dirty="0" smtClean="0"/>
              <a:t>)</a:t>
            </a:r>
          </a:p>
          <a:p>
            <a:pPr marL="0" indent="0">
              <a:buNone/>
            </a:pP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4198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803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Il a souri – </a:t>
            </a:r>
            <a:r>
              <a:rPr lang="fr-FR" sz="4400" dirty="0" err="1" smtClean="0"/>
              <a:t>he</a:t>
            </a:r>
            <a:r>
              <a:rPr lang="fr-FR" sz="4400" dirty="0" smtClean="0"/>
              <a:t> </a:t>
            </a:r>
            <a:r>
              <a:rPr lang="fr-FR" sz="4400" dirty="0" err="1" smtClean="0"/>
              <a:t>smiled</a:t>
            </a:r>
            <a:endParaRPr lang="fr-FR" sz="4400" dirty="0" smtClean="0"/>
          </a:p>
          <a:p>
            <a:pPr marL="0" indent="0">
              <a:buNone/>
            </a:pPr>
            <a:r>
              <a:rPr lang="fr-FR" sz="4400" dirty="0" smtClean="0"/>
              <a:t>Il se sentait </a:t>
            </a:r>
            <a:r>
              <a:rPr lang="fr-FR" sz="4400" dirty="0" err="1" smtClean="0"/>
              <a:t>embarassé</a:t>
            </a:r>
            <a:r>
              <a:rPr lang="fr-FR" sz="4400" dirty="0" smtClean="0"/>
              <a:t> – </a:t>
            </a:r>
            <a:r>
              <a:rPr lang="fr-FR" sz="4400" dirty="0" err="1" smtClean="0"/>
              <a:t>he</a:t>
            </a:r>
            <a:r>
              <a:rPr lang="fr-FR" sz="4400" dirty="0" smtClean="0"/>
              <a:t> </a:t>
            </a:r>
            <a:r>
              <a:rPr lang="fr-FR" sz="4400" dirty="0" err="1" smtClean="0"/>
              <a:t>felt</a:t>
            </a:r>
            <a:r>
              <a:rPr lang="fr-FR" sz="4400" dirty="0" smtClean="0"/>
              <a:t> </a:t>
            </a:r>
            <a:r>
              <a:rPr lang="fr-FR" sz="4400" dirty="0" err="1" smtClean="0"/>
              <a:t>embarassed</a:t>
            </a:r>
            <a:endParaRPr lang="fr-FR" sz="4400" dirty="0" smtClean="0"/>
          </a:p>
          <a:p>
            <a:pPr marL="457200" indent="-457200">
              <a:buAutoNum type="arabicPeriod"/>
            </a:pP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18215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r>
              <a:rPr lang="en-US" sz="2700" dirty="0" err="1" smtClean="0"/>
              <a:t>Mettez</a:t>
            </a:r>
            <a:r>
              <a:rPr lang="en-US" sz="2700" dirty="0" smtClean="0"/>
              <a:t> </a:t>
            </a:r>
            <a:r>
              <a:rPr lang="en-US" sz="2700" dirty="0" err="1" smtClean="0"/>
              <a:t>en</a:t>
            </a:r>
            <a:r>
              <a:rPr lang="en-US" sz="2700" dirty="0" smtClean="0"/>
              <a:t> </a:t>
            </a:r>
            <a:r>
              <a:rPr lang="en-US" sz="2700" dirty="0" err="1" smtClean="0"/>
              <a:t>anglais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2982" y="1880352"/>
            <a:ext cx="6096000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Quand il a vu le Père Noël, le garçon n’a pas souri.</a:t>
            </a:r>
          </a:p>
          <a:p>
            <a:pPr marL="457200" indent="-457200">
              <a:buAutoNum type="arabicPeriod"/>
            </a:pP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  <p:pic>
        <p:nvPicPr>
          <p:cNvPr id="1026" name="Picture 2" descr="Image result for mall santa cla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07" y="2001549"/>
            <a:ext cx="604837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39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r>
              <a:rPr lang="en-US" sz="2700" dirty="0" err="1" smtClean="0"/>
              <a:t>Mettez</a:t>
            </a:r>
            <a:r>
              <a:rPr lang="en-US" sz="2700" dirty="0" smtClean="0"/>
              <a:t> </a:t>
            </a:r>
            <a:r>
              <a:rPr lang="en-US" sz="2700" dirty="0" err="1" smtClean="0"/>
              <a:t>en</a:t>
            </a:r>
            <a:r>
              <a:rPr lang="en-US" sz="2700" dirty="0" smtClean="0"/>
              <a:t> </a:t>
            </a:r>
            <a:r>
              <a:rPr lang="en-US" sz="2700" dirty="0" err="1" smtClean="0"/>
              <a:t>anglais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2982" y="1880352"/>
            <a:ext cx="6096000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Le chien se sentait embarrassé parce qu’il avait déchiré complètement le magazine.</a:t>
            </a:r>
          </a:p>
          <a:p>
            <a:pPr marL="457200" indent="-457200">
              <a:buAutoNum type="arabicPeriod"/>
            </a:pP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  <p:pic>
        <p:nvPicPr>
          <p:cNvPr id="2050" name="Picture 2" descr="Image result for ashamed do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7" y="2041664"/>
            <a:ext cx="5636257" cy="374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82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7" y="1057773"/>
            <a:ext cx="9603275" cy="618628"/>
          </a:xfrm>
        </p:spPr>
        <p:txBody>
          <a:bodyPr>
            <a:normAutofit fontScale="90000"/>
          </a:bodyPr>
          <a:lstStyle/>
          <a:p>
            <a:r>
              <a:rPr lang="en-US" sz="4000" dirty="0" err="1" smtClean="0"/>
              <a:t>Mettez</a:t>
            </a:r>
            <a:r>
              <a:rPr lang="en-US" sz="4000" dirty="0" smtClean="0"/>
              <a:t> </a:t>
            </a:r>
            <a:r>
              <a:rPr lang="en-US" sz="4000" dirty="0" err="1" smtClean="0"/>
              <a:t>en</a:t>
            </a:r>
            <a:r>
              <a:rPr lang="en-US" sz="4000" dirty="0" smtClean="0"/>
              <a:t> </a:t>
            </a:r>
            <a:r>
              <a:rPr lang="en-US" sz="4000" dirty="0" err="1" smtClean="0"/>
              <a:t>anglais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0913" y="2108952"/>
            <a:ext cx="10837404" cy="3450613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fr-FR" sz="3200" dirty="0" smtClean="0"/>
              <a:t>Quand j’étais au lycée, j’avais un appareil dentaire.</a:t>
            </a:r>
          </a:p>
          <a:p>
            <a:pPr marL="457200" indent="-457200">
              <a:buAutoNum type="arabicPeriod"/>
            </a:pPr>
            <a:endParaRPr lang="fr-FR" sz="3200" dirty="0" smtClean="0"/>
          </a:p>
          <a:p>
            <a:pPr marL="457200" indent="-457200">
              <a:buAutoNum type="arabicPeriod"/>
            </a:pPr>
            <a:r>
              <a:rPr lang="fr-FR" sz="3200" dirty="0" smtClean="0"/>
              <a:t>Mon orthodontiste a enlevé mon appareil dentaire quand j’avais seize ans.</a:t>
            </a:r>
          </a:p>
          <a:p>
            <a:pPr marL="457200" indent="-457200">
              <a:buAutoNum type="arabicPeriod"/>
            </a:pPr>
            <a:r>
              <a:rPr lang="fr-FR" sz="3200" dirty="0" smtClean="0"/>
              <a:t>Après ça, je me sentais embarrassée et je n’aimais pas sourire.</a:t>
            </a:r>
          </a:p>
          <a:p>
            <a:pPr marL="457200" indent="-457200">
              <a:buAutoNum type="arabicPeriod"/>
            </a:pPr>
            <a:endParaRPr lang="fr-FR" sz="3200" dirty="0" smtClean="0"/>
          </a:p>
          <a:p>
            <a:pPr marL="0" indent="0">
              <a:buNone/>
            </a:pPr>
            <a:endParaRPr lang="fr-FR" sz="4000" dirty="0"/>
          </a:p>
        </p:txBody>
      </p:sp>
      <p:pic>
        <p:nvPicPr>
          <p:cNvPr id="3074" name="Picture 2" descr="Image result for bra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075" y="1367087"/>
            <a:ext cx="1546225" cy="86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remove brac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3" r="4974"/>
          <a:stretch/>
        </p:blipFill>
        <p:spPr bwMode="auto">
          <a:xfrm>
            <a:off x="5016500" y="2685065"/>
            <a:ext cx="1409700" cy="10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52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215</TotalTime>
  <Words>128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Gill Sans MT</vt:lpstr>
      <vt:lpstr>Gallery</vt:lpstr>
      <vt:lpstr>LA CLOCHETTE DESSINEZ!</vt:lpstr>
      <vt:lpstr>VOCABULAIRE</vt:lpstr>
      <vt:lpstr>LA CLOCHETTE Mettez en anglais</vt:lpstr>
      <vt:lpstr>LA CLOCHETTE Mettez en anglais</vt:lpstr>
      <vt:lpstr>Mettez en anglais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17</cp:revision>
  <dcterms:created xsi:type="dcterms:W3CDTF">2016-11-15T11:54:19Z</dcterms:created>
  <dcterms:modified xsi:type="dcterms:W3CDTF">2016-11-30T13:04:08Z</dcterms:modified>
</cp:coreProperties>
</file>